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70" r:id="rId5"/>
    <p:sldId id="271" r:id="rId6"/>
    <p:sldId id="276" r:id="rId7"/>
    <p:sldId id="277" r:id="rId8"/>
    <p:sldId id="278" r:id="rId9"/>
    <p:sldId id="280" r:id="rId10"/>
    <p:sldId id="279" r:id="rId11"/>
    <p:sldId id="267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6" autoAdjust="0"/>
    <p:restoredTop sz="94660"/>
  </p:normalViewPr>
  <p:slideViewPr>
    <p:cSldViewPr>
      <p:cViewPr varScale="1">
        <p:scale>
          <a:sx n="85" d="100"/>
          <a:sy n="85" d="100"/>
        </p:scale>
        <p:origin x="422" y="91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413">
              <a:schemeClr val="tx2"/>
            </a:gs>
            <a:gs pos="18000">
              <a:schemeClr val="tx2"/>
            </a:gs>
            <a:gs pos="23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1vMS4A4wn-c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25819"/>
            <a:ext cx="121920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The French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Revolution</a:t>
            </a:r>
            <a:r>
              <a:rPr lang="nl-NL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nl-NL" smtClean="0">
                <a:solidFill>
                  <a:schemeClr val="accent3">
                    <a:lumMod val="50000"/>
                  </a:schemeClr>
                </a:solidFill>
              </a:rPr>
              <a:t>Napoleon 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takes control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1vMS4A4wn-c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199456" y="1163588"/>
            <a:ext cx="9680397" cy="5445224"/>
          </a:xfrm>
          <a:prstGeom prst="rect">
            <a:avLst/>
          </a:prstGeom>
        </p:spPr>
      </p:pic>
      <p:sp>
        <p:nvSpPr>
          <p:cNvPr id="6" name="Ond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2711624" y="116632"/>
            <a:ext cx="5832648" cy="868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Homework</a:t>
            </a:r>
            <a:endParaRPr lang="nl-NL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err="1">
                <a:solidFill>
                  <a:schemeClr val="bg1"/>
                </a:solidFill>
              </a:rPr>
              <a:t>Question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Napoleon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A </a:t>
            </a:r>
            <a:r>
              <a:rPr lang="nl-NL" dirty="0" err="1" smtClean="0">
                <a:solidFill>
                  <a:schemeClr val="bg1"/>
                </a:solidFill>
              </a:rPr>
              <a:t>mighty</a:t>
            </a:r>
            <a:r>
              <a:rPr lang="nl-NL" dirty="0" smtClean="0">
                <a:solidFill>
                  <a:schemeClr val="bg1"/>
                </a:solidFill>
              </a:rPr>
              <a:t> France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Homework</a:t>
            </a:r>
            <a:endParaRPr lang="nl-NL" b="1" i="1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2639616" y="747366"/>
            <a:ext cx="948037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Assignment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Make pairs</a:t>
            </a: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10 minutes</a:t>
            </a: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Make a Napoleon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meme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yourself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!</a:t>
            </a: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Best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meme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wins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!</a:t>
            </a:r>
          </a:p>
          <a:p>
            <a:r>
              <a:rPr lang="nl-NL" sz="2000" smtClean="0">
                <a:solidFill>
                  <a:schemeClr val="accent3">
                    <a:lumMod val="50000"/>
                  </a:schemeClr>
                </a:solidFill>
              </a:rPr>
              <a:t>mailto:</a:t>
            </a:r>
            <a:endParaRPr lang="nl-NL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Handbook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Learn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chapter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3.5</a:t>
            </a:r>
          </a:p>
          <a:p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Workbook</a:t>
            </a:r>
            <a:endParaRPr lang="nl-NL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Make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questions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1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6</a:t>
            </a:r>
          </a:p>
          <a:p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Worksheet</a:t>
            </a:r>
            <a:endParaRPr lang="nl-NL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122" name="Picture 2" descr="Afbeeldingsresultaat voor napoleon me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6211" y="218942"/>
            <a:ext cx="2207325" cy="2839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Afbeeldingsresultaat voor napoleon me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1904" y="3406829"/>
            <a:ext cx="3014949" cy="3394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Afbeeldingsresultaat voor napoleon mem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558" y="218942"/>
            <a:ext cx="2973073" cy="2973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Afbeeldingsresultaat voor napoleon mem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256" y="3192015"/>
            <a:ext cx="3652688" cy="2973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962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Ending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Tijdelijke aanduiding voor inhoud 2"/>
          <p:cNvSpPr>
            <a:spLocks noGrp="1"/>
          </p:cNvSpPr>
          <p:nvPr>
            <p:ph idx="1"/>
          </p:nvPr>
        </p:nvSpPr>
        <p:spPr>
          <a:xfrm>
            <a:off x="3125516" y="1964757"/>
            <a:ext cx="6084168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Sticks?</a:t>
            </a:r>
          </a:p>
          <a:p>
            <a:pPr>
              <a:buNone/>
            </a:pPr>
            <a:endParaRPr lang="nl-N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Next </a:t>
            </a:r>
            <a:r>
              <a:rPr lang="nl-NL" sz="2400" b="1" dirty="0">
                <a:solidFill>
                  <a:schemeClr val="accent3">
                    <a:lumMod val="50000"/>
                  </a:schemeClr>
                </a:solidFill>
              </a:rPr>
              <a:t>week: 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Batavian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Revolution</a:t>
            </a: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034" y="0"/>
            <a:ext cx="8229600" cy="1143000"/>
          </a:xfrm>
        </p:spPr>
        <p:txBody>
          <a:bodyPr/>
          <a:lstStyle/>
          <a:p>
            <a:pPr algn="l"/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Plan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Lesson</a:t>
            </a:r>
            <a:r>
              <a:rPr lang="nl-NL" b="1" i="1" dirty="0" smtClean="0">
                <a:solidFill>
                  <a:schemeClr val="bg1"/>
                </a:solidFill>
              </a:rPr>
              <a:t> </a:t>
            </a:r>
            <a:r>
              <a:rPr lang="nl-NL" b="1" i="1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err="1">
                <a:solidFill>
                  <a:schemeClr val="bg1"/>
                </a:solidFill>
              </a:rPr>
              <a:t>Question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Napoleon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A </a:t>
            </a:r>
            <a:r>
              <a:rPr lang="nl-NL" dirty="0" err="1" smtClean="0">
                <a:solidFill>
                  <a:schemeClr val="bg1"/>
                </a:solidFill>
              </a:rPr>
              <a:t>mighty</a:t>
            </a:r>
            <a:r>
              <a:rPr lang="nl-NL" dirty="0" smtClean="0">
                <a:solidFill>
                  <a:schemeClr val="bg1"/>
                </a:solidFill>
              </a:rPr>
              <a:t> France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r>
              <a:rPr lang="nl-NL" dirty="0" smtClean="0">
                <a:solidFill>
                  <a:schemeClr val="bg1"/>
                </a:solidFill>
              </a:rPr>
              <a:t> (</a:t>
            </a:r>
            <a:r>
              <a:rPr lang="nl-NL" dirty="0" err="1" smtClean="0">
                <a:solidFill>
                  <a:schemeClr val="bg1"/>
                </a:solidFill>
              </a:rPr>
              <a:t>notes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272" y="502922"/>
            <a:ext cx="3219450" cy="1743075"/>
          </a:xfrm>
          <a:prstGeom prst="rect">
            <a:avLst/>
          </a:prstGeom>
        </p:spPr>
      </p:pic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2855640" y="1700808"/>
            <a:ext cx="6228184" cy="468052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Welcome</a:t>
            </a: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 Magister</a:t>
            </a:r>
          </a:p>
          <a:p>
            <a:r>
              <a:rPr lang="nl-NL" b="1" i="1" dirty="0" err="1">
                <a:solidFill>
                  <a:schemeClr val="accent3">
                    <a:lumMod val="50000"/>
                  </a:schemeClr>
                </a:solidFill>
              </a:rPr>
              <a:t>Lesson</a:t>
            </a:r>
            <a:r>
              <a:rPr lang="nl-NL" b="1" i="1" dirty="0">
                <a:solidFill>
                  <a:schemeClr val="accent3">
                    <a:lumMod val="50000"/>
                  </a:schemeClr>
                </a:solidFill>
              </a:rPr>
              <a:t> plan</a:t>
            </a:r>
          </a:p>
          <a:p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Question</a:t>
            </a: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today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Recap</a:t>
            </a: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– 3.4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Napoleon </a:t>
            </a:r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omes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power</a:t>
            </a:r>
            <a:b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How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did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he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come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power?</a:t>
            </a:r>
            <a:b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changed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A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mighty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France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Recap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notes</a:t>
            </a: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Homework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Ending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644" y="448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NL" sz="4000" dirty="0" err="1">
                <a:solidFill>
                  <a:schemeClr val="bg1"/>
                </a:solidFill>
              </a:rPr>
              <a:t>Lesson</a:t>
            </a:r>
            <a:r>
              <a:rPr lang="nl-NL" sz="4000" dirty="0">
                <a:solidFill>
                  <a:schemeClr val="bg1"/>
                </a:solidFill>
              </a:rPr>
              <a:t> Goals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999656" y="2420888"/>
            <a:ext cx="8367360" cy="2016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b="1" dirty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sz="2400" b="1" dirty="0" err="1">
                <a:solidFill>
                  <a:schemeClr val="accent3">
                    <a:lumMod val="50000"/>
                  </a:schemeClr>
                </a:solidFill>
              </a:rPr>
              <a:t>question</a:t>
            </a:r>
            <a:r>
              <a:rPr lang="nl-NL" sz="2400" b="1" dirty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400" b="1" dirty="0" err="1">
                <a:solidFill>
                  <a:schemeClr val="accent3">
                    <a:lumMod val="50000"/>
                  </a:schemeClr>
                </a:solidFill>
              </a:rPr>
              <a:t>today</a:t>
            </a:r>
            <a:r>
              <a:rPr lang="nl-NL" sz="2400" b="1" dirty="0">
                <a:solidFill>
                  <a:schemeClr val="accent3">
                    <a:lumMod val="50000"/>
                  </a:schemeClr>
                </a:solidFill>
              </a:rPr>
              <a:t> is:</a:t>
            </a:r>
          </a:p>
          <a:p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changed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in France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Europe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under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Napoleon’s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rule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853" y="0"/>
            <a:ext cx="2097147" cy="1819275"/>
          </a:xfrm>
          <a:prstGeom prst="rect">
            <a:avLst/>
          </a:prstGeom>
        </p:spPr>
      </p:pic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>
                <a:solidFill>
                  <a:schemeClr val="bg1"/>
                </a:solidFill>
              </a:rPr>
              <a:t>The </a:t>
            </a:r>
            <a:r>
              <a:rPr lang="nl-NL" b="1" i="1" dirty="0" err="1">
                <a:solidFill>
                  <a:schemeClr val="bg1"/>
                </a:solidFill>
              </a:rPr>
              <a:t>Question</a:t>
            </a:r>
            <a:endParaRPr lang="nl-NL" b="1" i="1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Napoleon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A </a:t>
            </a:r>
            <a:r>
              <a:rPr lang="nl-NL" dirty="0" err="1" smtClean="0">
                <a:solidFill>
                  <a:schemeClr val="bg1"/>
                </a:solidFill>
              </a:rPr>
              <a:t>mighy</a:t>
            </a:r>
            <a:r>
              <a:rPr lang="nl-NL" dirty="0" smtClean="0">
                <a:solidFill>
                  <a:schemeClr val="bg1"/>
                </a:solidFill>
              </a:rPr>
              <a:t> France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0" y="10299"/>
            <a:ext cx="2880320" cy="868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4000" dirty="0" err="1" smtClean="0">
                <a:solidFill>
                  <a:schemeClr val="bg1"/>
                </a:solidFill>
              </a:rPr>
              <a:t>Recap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2880515" y="900003"/>
            <a:ext cx="7813567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The French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Revolution</a:t>
            </a:r>
            <a:endParaRPr lang="nl-NL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Causes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Estates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New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taxes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Hunger;</a:t>
            </a:r>
          </a:p>
          <a:p>
            <a:endParaRPr lang="nl-NL" sz="20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Effects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1789: </a:t>
            </a: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National Assembly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formed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14th of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July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fall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Bastille;</a:t>
            </a:r>
          </a:p>
          <a:p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Abolishment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Estates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1791:</a:t>
            </a: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New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constitution</a:t>
            </a:r>
            <a:endParaRPr lang="nl-NL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sz="20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1793-1794: Great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Terror</a:t>
            </a:r>
            <a:endParaRPr lang="nl-NL" sz="20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err="1">
                <a:solidFill>
                  <a:schemeClr val="bg1"/>
                </a:solidFill>
              </a:rPr>
              <a:t>Question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Recap</a:t>
            </a:r>
            <a:endParaRPr lang="nl-NL" b="1" i="1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Napoleon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A </a:t>
            </a:r>
            <a:r>
              <a:rPr lang="nl-NL" dirty="0" err="1" smtClean="0">
                <a:solidFill>
                  <a:schemeClr val="bg1"/>
                </a:solidFill>
              </a:rPr>
              <a:t>mighty</a:t>
            </a:r>
            <a:r>
              <a:rPr lang="nl-NL" dirty="0" smtClean="0">
                <a:solidFill>
                  <a:schemeClr val="bg1"/>
                </a:solidFill>
              </a:rPr>
              <a:t> France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63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2711624" y="476672"/>
            <a:ext cx="5832648" cy="868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Napoleon </a:t>
            </a:r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comes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to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 power</a:t>
            </a:r>
            <a:endParaRPr lang="nl-NL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2711624" y="1700808"/>
            <a:ext cx="94803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How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did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he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come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power?</a:t>
            </a: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28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J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uly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1794: End of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Great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Terror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Beheading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Robbespiere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New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government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type: Directoire</a:t>
            </a:r>
          </a:p>
          <a:p>
            <a:endParaRPr lang="nl-NL" sz="20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Problems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remained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France was in war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with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Austria,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Prussia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, Spain, England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Republic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from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1791);</a:t>
            </a: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Food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prices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soared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Taxes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raised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Limited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influence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for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people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  <a:endParaRPr lang="nl-NL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err="1">
                <a:solidFill>
                  <a:schemeClr val="bg1"/>
                </a:solidFill>
              </a:rPr>
              <a:t>Question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smtClean="0">
                <a:solidFill>
                  <a:schemeClr val="bg1"/>
                </a:solidFill>
              </a:rPr>
              <a:t>Napoleon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A </a:t>
            </a:r>
            <a:r>
              <a:rPr lang="nl-NL" dirty="0" err="1" smtClean="0">
                <a:solidFill>
                  <a:schemeClr val="bg1"/>
                </a:solidFill>
              </a:rPr>
              <a:t>mighty</a:t>
            </a:r>
            <a:r>
              <a:rPr lang="nl-NL" dirty="0" smtClean="0">
                <a:solidFill>
                  <a:schemeClr val="bg1"/>
                </a:solidFill>
              </a:rPr>
              <a:t> France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i.dailymail.co.uk/i/pix/2013/10/18/article-2465944-18D3958800000578-238_634x4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984" y="2277940"/>
            <a:ext cx="6038850" cy="4324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542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2711624" y="476672"/>
            <a:ext cx="5832648" cy="868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Napoleon </a:t>
            </a:r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comes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to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 power</a:t>
            </a:r>
            <a:endParaRPr lang="nl-NL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2711624" y="1515556"/>
            <a:ext cx="94803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changed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in France ?</a:t>
            </a: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Napoleon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installed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3 consuls,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him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being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first;</a:t>
            </a:r>
          </a:p>
          <a:p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Turned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France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into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a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dictatorship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endParaRPr lang="nl-NL" sz="20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Why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did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French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population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didn’t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mind?</a:t>
            </a:r>
          </a:p>
          <a:p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Find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out on page 68: </a:t>
            </a:r>
            <a:r>
              <a:rPr lang="nl-NL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Napoleon’s</a:t>
            </a:r>
            <a:r>
              <a:rPr lang="nl-NL" sz="20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i="1" dirty="0" err="1" smtClean="0">
                <a:solidFill>
                  <a:schemeClr val="accent3">
                    <a:lumMod val="50000"/>
                  </a:schemeClr>
                </a:solidFill>
              </a:rPr>
              <a:t>Government</a:t>
            </a:r>
            <a:endParaRPr lang="nl-NL" sz="2000" b="1" i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until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Yet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Napoleon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allowed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…..)</a:t>
            </a:r>
          </a:p>
          <a:p>
            <a:endParaRPr lang="nl-NL" sz="20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Anwser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: (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Note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He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remained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popular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because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of his victories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after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years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unrest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he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kept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peace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order. Napoleon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also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promoted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himself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err="1">
                <a:solidFill>
                  <a:schemeClr val="bg1"/>
                </a:solidFill>
              </a:rPr>
              <a:t>Question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smtClean="0">
                <a:solidFill>
                  <a:schemeClr val="bg1"/>
                </a:solidFill>
              </a:rPr>
              <a:t>Napoleon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A </a:t>
            </a:r>
            <a:r>
              <a:rPr lang="nl-NL" dirty="0" err="1" smtClean="0">
                <a:solidFill>
                  <a:schemeClr val="bg1"/>
                </a:solidFill>
              </a:rPr>
              <a:t>mighty</a:t>
            </a:r>
            <a:r>
              <a:rPr lang="nl-NL" dirty="0" smtClean="0">
                <a:solidFill>
                  <a:schemeClr val="bg1"/>
                </a:solidFill>
              </a:rPr>
              <a:t> France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://www.sussexvt.k12.de.us/science/The%20History%20of%20the%20World%201500-1899/Napoleon%20Ends%20the%20Struggle_files/image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272" y="208466"/>
            <a:ext cx="3528392" cy="3359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al 1"/>
          <p:cNvSpPr/>
          <p:nvPr/>
        </p:nvSpPr>
        <p:spPr>
          <a:xfrm>
            <a:off x="9624392" y="548679"/>
            <a:ext cx="1440160" cy="301881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2675620" y="1515556"/>
            <a:ext cx="5832648" cy="369331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Notes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Changed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in France?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France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got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a dictator;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Napoleon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wrote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b="1" i="1" dirty="0" smtClean="0">
                <a:solidFill>
                  <a:schemeClr val="accent3">
                    <a:lumMod val="50000"/>
                  </a:schemeClr>
                </a:solidFill>
              </a:rPr>
              <a:t>“</a:t>
            </a:r>
            <a:r>
              <a:rPr lang="nl-NL" b="1" i="1" dirty="0" err="1" smtClean="0">
                <a:solidFill>
                  <a:schemeClr val="accent3">
                    <a:lumMod val="50000"/>
                  </a:schemeClr>
                </a:solidFill>
              </a:rPr>
              <a:t>Civil</a:t>
            </a:r>
            <a:r>
              <a:rPr lang="nl-NL" b="1" i="1" dirty="0" smtClean="0">
                <a:solidFill>
                  <a:schemeClr val="accent3">
                    <a:lumMod val="50000"/>
                  </a:schemeClr>
                </a:solidFill>
              </a:rPr>
              <a:t> Code” or </a:t>
            </a:r>
            <a:r>
              <a:rPr lang="nl-NL" b="1" i="1" dirty="0" err="1" smtClean="0">
                <a:solidFill>
                  <a:schemeClr val="accent3">
                    <a:lumMod val="50000"/>
                  </a:schemeClr>
                </a:solidFill>
              </a:rPr>
              <a:t>Napoleonic</a:t>
            </a:r>
            <a:r>
              <a:rPr lang="nl-NL" b="1" i="1" dirty="0" smtClean="0">
                <a:solidFill>
                  <a:schemeClr val="accent3">
                    <a:lumMod val="50000"/>
                  </a:schemeClr>
                </a:solidFill>
              </a:rPr>
              <a:t> Code 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-&gt;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it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improved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jurisdiction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. The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same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laws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would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now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apply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all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French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citizens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everyone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had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right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a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lawyer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stayed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same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All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citizens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had </a:t>
            </a:r>
            <a:r>
              <a:rPr lang="nl-NL" b="1" i="1" dirty="0" smtClean="0">
                <a:solidFill>
                  <a:schemeClr val="accent3">
                    <a:lumMod val="50000"/>
                  </a:schemeClr>
                </a:solidFill>
              </a:rPr>
              <a:t>basic </a:t>
            </a:r>
            <a:r>
              <a:rPr lang="nl-NL" b="1" i="1" dirty="0" err="1" smtClean="0">
                <a:solidFill>
                  <a:schemeClr val="accent3">
                    <a:lumMod val="50000"/>
                  </a:schemeClr>
                </a:solidFill>
              </a:rPr>
              <a:t>rights</a:t>
            </a:r>
            <a:r>
              <a:rPr lang="nl-NL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such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as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freedom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expression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freedom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religion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All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men are born free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have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equal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rights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No more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estates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nl-NL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535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2711624" y="116632"/>
            <a:ext cx="5832648" cy="868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Napoleon </a:t>
            </a:r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comes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to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 power</a:t>
            </a:r>
            <a:endParaRPr lang="nl-NL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err="1">
                <a:solidFill>
                  <a:schemeClr val="bg1"/>
                </a:solidFill>
              </a:rPr>
              <a:t>Question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smtClean="0">
                <a:solidFill>
                  <a:schemeClr val="bg1"/>
                </a:solidFill>
              </a:rPr>
              <a:t>Napoleon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A </a:t>
            </a:r>
            <a:r>
              <a:rPr lang="nl-NL" dirty="0" err="1" smtClean="0">
                <a:solidFill>
                  <a:schemeClr val="bg1"/>
                </a:solidFill>
              </a:rPr>
              <a:t>mighty</a:t>
            </a:r>
            <a:r>
              <a:rPr lang="nl-NL" dirty="0" smtClean="0">
                <a:solidFill>
                  <a:schemeClr val="bg1"/>
                </a:solidFill>
              </a:rPr>
              <a:t> France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576" y="965530"/>
            <a:ext cx="7496175" cy="5724525"/>
          </a:xfrm>
          <a:prstGeom prst="rect">
            <a:avLst/>
          </a:prstGeom>
        </p:spPr>
      </p:pic>
      <p:pic>
        <p:nvPicPr>
          <p:cNvPr id="4098" name="Picture 2" descr="Afbeeldingsresultaat voor meters lengt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4839" y="908720"/>
            <a:ext cx="3497161" cy="254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www.mijnrekensite.nl/images/website/exercises/gewichts-eenheden_trap-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4839" y="3434811"/>
            <a:ext cx="3497161" cy="254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vak 7"/>
          <p:cNvSpPr txBox="1"/>
          <p:nvPr/>
        </p:nvSpPr>
        <p:spPr>
          <a:xfrm>
            <a:off x="983432" y="5085184"/>
            <a:ext cx="2908425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Continental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System: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No more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trade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with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England!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102" name="Picture 6" descr="https://i.imgflip.com/1ij52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173" y="4343279"/>
            <a:ext cx="4416833" cy="2208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189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2711624" y="116632"/>
            <a:ext cx="5832648" cy="868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A </a:t>
            </a:r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mighty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 France</a:t>
            </a:r>
            <a:endParaRPr lang="nl-NL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err="1">
                <a:solidFill>
                  <a:schemeClr val="bg1"/>
                </a:solidFill>
              </a:rPr>
              <a:t>Question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Napoleon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smtClean="0">
                <a:solidFill>
                  <a:schemeClr val="bg1"/>
                </a:solidFill>
              </a:rPr>
              <a:t>A </a:t>
            </a:r>
            <a:r>
              <a:rPr lang="nl-NL" b="1" i="1" dirty="0" err="1" smtClean="0">
                <a:solidFill>
                  <a:schemeClr val="bg1"/>
                </a:solidFill>
              </a:rPr>
              <a:t>mighty</a:t>
            </a:r>
            <a:r>
              <a:rPr lang="nl-NL" b="1" i="1" dirty="0" smtClean="0">
                <a:solidFill>
                  <a:schemeClr val="bg1"/>
                </a:solidFill>
              </a:rPr>
              <a:t> France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576" y="965530"/>
            <a:ext cx="7496175" cy="5724525"/>
          </a:xfrm>
          <a:prstGeom prst="rect">
            <a:avLst/>
          </a:prstGeom>
        </p:spPr>
      </p:pic>
      <p:sp>
        <p:nvSpPr>
          <p:cNvPr id="2" name="Tekstvak 1"/>
          <p:cNvSpPr txBox="1"/>
          <p:nvPr/>
        </p:nvSpPr>
        <p:spPr>
          <a:xfrm>
            <a:off x="8688288" y="3550734"/>
            <a:ext cx="3390298" cy="313932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France’s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succes: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Well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trained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disciplined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,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Experienced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Units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could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manoeuvre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quickly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Russia: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Russia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trades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with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England -&gt; Napoleon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decides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attack (1812)</a:t>
            </a:r>
          </a:p>
          <a:p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1813: Napoleon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loses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Leipzig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1815: Napoleon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loses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Waterloo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63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2711624" y="116632"/>
            <a:ext cx="5832648" cy="868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A </a:t>
            </a:r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mighty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 France</a:t>
            </a:r>
            <a:endParaRPr lang="nl-NL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err="1">
                <a:solidFill>
                  <a:schemeClr val="bg1"/>
                </a:solidFill>
              </a:rPr>
              <a:t>Question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Napoleon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smtClean="0">
                <a:solidFill>
                  <a:schemeClr val="bg1"/>
                </a:solidFill>
              </a:rPr>
              <a:t>A </a:t>
            </a:r>
            <a:r>
              <a:rPr lang="nl-NL" b="1" i="1" dirty="0" err="1" smtClean="0">
                <a:solidFill>
                  <a:schemeClr val="bg1"/>
                </a:solidFill>
              </a:rPr>
              <a:t>mighty</a:t>
            </a:r>
            <a:r>
              <a:rPr lang="nl-NL" b="1" i="1" dirty="0" smtClean="0">
                <a:solidFill>
                  <a:schemeClr val="bg1"/>
                </a:solidFill>
              </a:rPr>
              <a:t> France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2913216" y="2060848"/>
            <a:ext cx="8367360" cy="2016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b="1" dirty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sz="2400" b="1" dirty="0" err="1">
                <a:solidFill>
                  <a:schemeClr val="accent3">
                    <a:lumMod val="50000"/>
                  </a:schemeClr>
                </a:solidFill>
              </a:rPr>
              <a:t>question</a:t>
            </a:r>
            <a:r>
              <a:rPr lang="nl-NL" sz="2400" b="1" dirty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400" b="1" dirty="0" err="1">
                <a:solidFill>
                  <a:schemeClr val="accent3">
                    <a:lumMod val="50000"/>
                  </a:schemeClr>
                </a:solidFill>
              </a:rPr>
              <a:t>today</a:t>
            </a:r>
            <a:r>
              <a:rPr lang="nl-NL" sz="2400" b="1" dirty="0">
                <a:solidFill>
                  <a:schemeClr val="accent3">
                    <a:lumMod val="50000"/>
                  </a:schemeClr>
                </a:solidFill>
              </a:rPr>
              <a:t> is:</a:t>
            </a:r>
          </a:p>
          <a:p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changed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in France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Europe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under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Napoleon’s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rule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</a:p>
          <a:p>
            <a:pPr marL="0" indent="0">
              <a:buNone/>
            </a:pP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2567608" y="2996952"/>
            <a:ext cx="5832648" cy="369331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Notes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Changed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in France?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France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got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a dictator;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Napoleon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wrote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b="1" i="1" dirty="0" smtClean="0">
                <a:solidFill>
                  <a:schemeClr val="accent3">
                    <a:lumMod val="50000"/>
                  </a:schemeClr>
                </a:solidFill>
              </a:rPr>
              <a:t>“</a:t>
            </a:r>
            <a:r>
              <a:rPr lang="nl-NL" b="1" i="1" dirty="0" err="1" smtClean="0">
                <a:solidFill>
                  <a:schemeClr val="accent3">
                    <a:lumMod val="50000"/>
                  </a:schemeClr>
                </a:solidFill>
              </a:rPr>
              <a:t>Civil</a:t>
            </a:r>
            <a:r>
              <a:rPr lang="nl-NL" b="1" i="1" dirty="0" smtClean="0">
                <a:solidFill>
                  <a:schemeClr val="accent3">
                    <a:lumMod val="50000"/>
                  </a:schemeClr>
                </a:solidFill>
              </a:rPr>
              <a:t> Code” or </a:t>
            </a:r>
            <a:r>
              <a:rPr lang="nl-NL" b="1" i="1" dirty="0" err="1" smtClean="0">
                <a:solidFill>
                  <a:schemeClr val="accent3">
                    <a:lumMod val="50000"/>
                  </a:schemeClr>
                </a:solidFill>
              </a:rPr>
              <a:t>Napoleonic</a:t>
            </a:r>
            <a:r>
              <a:rPr lang="nl-NL" b="1" i="1" dirty="0" smtClean="0">
                <a:solidFill>
                  <a:schemeClr val="accent3">
                    <a:lumMod val="50000"/>
                  </a:schemeClr>
                </a:solidFill>
              </a:rPr>
              <a:t> Code 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-&gt;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it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improved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jurisdiction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. The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same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laws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would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now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apply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all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French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citizens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everyone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had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right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a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lawyer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stayed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same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All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citizens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had </a:t>
            </a:r>
            <a:r>
              <a:rPr lang="nl-NL" b="1" i="1" dirty="0" smtClean="0">
                <a:solidFill>
                  <a:schemeClr val="accent3">
                    <a:lumMod val="50000"/>
                  </a:schemeClr>
                </a:solidFill>
              </a:rPr>
              <a:t>basic </a:t>
            </a:r>
            <a:r>
              <a:rPr lang="nl-NL" b="1" i="1" dirty="0" err="1" smtClean="0">
                <a:solidFill>
                  <a:schemeClr val="accent3">
                    <a:lumMod val="50000"/>
                  </a:schemeClr>
                </a:solidFill>
              </a:rPr>
              <a:t>rights</a:t>
            </a:r>
            <a:r>
              <a:rPr lang="nl-NL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such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as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freedom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expression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freedom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religion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All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men are born free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have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equal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rights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No more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estates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nl-NL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" name="Picture 2" descr="Afbeeldingsresultaat voor meters leng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429" y="3014776"/>
            <a:ext cx="2548659" cy="185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www.mijnrekensite.nl/images/website/exercises/gewichts-eenheden_trap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429" y="4868346"/>
            <a:ext cx="2505539" cy="1822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kstvak 11"/>
          <p:cNvSpPr txBox="1"/>
          <p:nvPr/>
        </p:nvSpPr>
        <p:spPr>
          <a:xfrm>
            <a:off x="9120336" y="4685610"/>
            <a:ext cx="2908425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Continental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System: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No more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trade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with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England!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392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1226</TotalTime>
  <Words>623</Words>
  <Application>Microsoft Office PowerPoint</Application>
  <PresentationFormat>Breedbeeld</PresentationFormat>
  <Paragraphs>180</Paragraphs>
  <Slides>11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Office-thema</vt:lpstr>
      <vt:lpstr>The French Revolution: Napoleon takes control</vt:lpstr>
      <vt:lpstr>Lesson Plan</vt:lpstr>
      <vt:lpstr>Lesson Goals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Ending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century of great change</dc:title>
  <dc:creator>Monique</dc:creator>
  <cp:lastModifiedBy>Paul de Haan</cp:lastModifiedBy>
  <cp:revision>133</cp:revision>
  <dcterms:created xsi:type="dcterms:W3CDTF">2016-08-23T07:40:09Z</dcterms:created>
  <dcterms:modified xsi:type="dcterms:W3CDTF">2019-08-04T18:53:06Z</dcterms:modified>
</cp:coreProperties>
</file>